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78926D7A-0E69-4821-A752-237BD307B2EB}">
          <p14:sldIdLst>
            <p14:sldId id="256"/>
            <p14:sldId id="257"/>
            <p14:sldId id="258"/>
            <p14:sldId id="259"/>
            <p14:sldId id="260"/>
            <p14:sldId id="261"/>
          </p14:sldIdLst>
        </p14:section>
        <p14:section name="Başlıksız Bölüm" id="{A04C3EF0-48CA-4004-84FA-E163E052D949}">
          <p14:sldIdLst>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Dikdörtgen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2362200" y="4038600"/>
            <a:ext cx="6477000" cy="1828800"/>
          </a:xfrm>
        </p:spPr>
        <p:txBody>
          <a:bodyPr anchor="b"/>
          <a:lstStyle>
            <a:lvl1pPr>
              <a:defRPr cap="all" baseline="0"/>
            </a:lvl1pPr>
          </a:lstStyle>
          <a:p>
            <a:r>
              <a:rPr kumimoji="0" lang="tr-TR"/>
              <a:t>Asıl başlık stili için tıklatın</a:t>
            </a:r>
            <a:endParaRPr kumimoji="0" lang="en-US"/>
          </a:p>
        </p:txBody>
      </p:sp>
      <p:sp>
        <p:nvSpPr>
          <p:cNvPr id="9" name="Alt Başlık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Veri Yer Tutucusu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1A112FB-D5AB-4A67-8110-831F66487F59}" type="datetimeFigureOut">
              <a:rPr lang="tr-TR" smtClean="0"/>
              <a:t>26.04.2021</a:t>
            </a:fld>
            <a:endParaRPr lang="tr-TR"/>
          </a:p>
        </p:txBody>
      </p:sp>
      <p:sp>
        <p:nvSpPr>
          <p:cNvPr id="17" name="Altbilgi Yer Tutucusu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Slayt Numarası Yer Tutucusu 28"/>
          <p:cNvSpPr>
            <a:spLocks noGrp="1"/>
          </p:cNvSpPr>
          <p:nvPr>
            <p:ph type="sldNum" sz="quarter" idx="12"/>
          </p:nvPr>
        </p:nvSpPr>
        <p:spPr>
          <a:xfrm>
            <a:off x="8001000" y="228600"/>
            <a:ext cx="838200" cy="381000"/>
          </a:xfrm>
        </p:spPr>
        <p:txBody>
          <a:bodyPr/>
          <a:lstStyle>
            <a:lvl1pPr>
              <a:defRPr>
                <a:solidFill>
                  <a:schemeClr val="tx2"/>
                </a:solidFill>
              </a:defRPr>
            </a:lvl1pPr>
          </a:lstStyle>
          <a:p>
            <a:fld id="{C70648A8-0609-48E8-AD77-58E847701B9E}"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41A112FB-D5AB-4A67-8110-831F66487F59}" type="datetimeFigureOut">
              <a:rPr lang="tr-TR" smtClean="0"/>
              <a:t>26.04.2021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70648A8-0609-48E8-AD77-58E847701B9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609600"/>
            <a:ext cx="2057400" cy="5516563"/>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457200" y="609600"/>
            <a:ext cx="5562600" cy="5516564"/>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a:xfrm>
            <a:off x="6553200" y="6248402"/>
            <a:ext cx="2209800" cy="365125"/>
          </a:xfrm>
        </p:spPr>
        <p:txBody>
          <a:bodyPr/>
          <a:lstStyle/>
          <a:p>
            <a:fld id="{41A112FB-D5AB-4A67-8110-831F66487F59}" type="datetimeFigureOut">
              <a:rPr lang="tr-TR" smtClean="0"/>
              <a:t>26.04.2021</a:t>
            </a:fld>
            <a:endParaRPr lang="tr-TR"/>
          </a:p>
        </p:txBody>
      </p:sp>
      <p:sp>
        <p:nvSpPr>
          <p:cNvPr id="5" name="Altbilgi Yer Tutucusu 4"/>
          <p:cNvSpPr>
            <a:spLocks noGrp="1"/>
          </p:cNvSpPr>
          <p:nvPr>
            <p:ph type="ftr" sz="quarter" idx="11"/>
          </p:nvPr>
        </p:nvSpPr>
        <p:spPr>
          <a:xfrm>
            <a:off x="457201" y="6248207"/>
            <a:ext cx="5573483" cy="365125"/>
          </a:xfrm>
        </p:spPr>
        <p:txBody>
          <a:bodyPr/>
          <a:lstStyle/>
          <a:p>
            <a:endParaRPr lang="tr-TR"/>
          </a:p>
        </p:txBody>
      </p:sp>
      <p:sp>
        <p:nvSpPr>
          <p:cNvPr id="7" name="Dikdörtgen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Dikdörtgen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Dikdörtgen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ayt Numarası Yer Tutucusu 5"/>
          <p:cNvSpPr>
            <a:spLocks noGrp="1"/>
          </p:cNvSpPr>
          <p:nvPr>
            <p:ph type="sldNum" sz="quarter" idx="12"/>
          </p:nvPr>
        </p:nvSpPr>
        <p:spPr>
          <a:xfrm rot="5400000">
            <a:off x="5989638" y="144462"/>
            <a:ext cx="533400" cy="244476"/>
          </a:xfrm>
        </p:spPr>
        <p:txBody>
          <a:bodyPr/>
          <a:lstStyle/>
          <a:p>
            <a:fld id="{C70648A8-0609-48E8-AD77-58E847701B9E}"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12648" y="228600"/>
            <a:ext cx="8153400" cy="990600"/>
          </a:xfrm>
        </p:spPr>
        <p:txBody>
          <a:bodyPr/>
          <a:lstStyle/>
          <a:p>
            <a:r>
              <a:rPr kumimoji="0" lang="tr-TR"/>
              <a:t>Asıl başlık stili için tıklatın</a:t>
            </a:r>
            <a:endParaRPr kumimoji="0" lang="en-US"/>
          </a:p>
        </p:txBody>
      </p:sp>
      <p:sp>
        <p:nvSpPr>
          <p:cNvPr id="4" name="Veri Yer Tutucusu 3"/>
          <p:cNvSpPr>
            <a:spLocks noGrp="1"/>
          </p:cNvSpPr>
          <p:nvPr>
            <p:ph type="dt" sz="half" idx="10"/>
          </p:nvPr>
        </p:nvSpPr>
        <p:spPr/>
        <p:txBody>
          <a:bodyPr/>
          <a:lstStyle/>
          <a:p>
            <a:fld id="{41A112FB-D5AB-4A67-8110-831F66487F59}" type="datetimeFigureOut">
              <a:rPr lang="tr-TR" smtClean="0"/>
              <a:t>26.04.2021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lvl1pPr>
              <a:defRPr>
                <a:solidFill>
                  <a:srgbClr val="FFFFFF"/>
                </a:solidFill>
              </a:defRPr>
            </a:lvl1pPr>
          </a:lstStyle>
          <a:p>
            <a:fld id="{C70648A8-0609-48E8-AD77-58E847701B9E}" type="slidenum">
              <a:rPr lang="tr-TR" smtClean="0"/>
              <a:t>‹#›</a:t>
            </a:fld>
            <a:endParaRPr lang="tr-TR"/>
          </a:p>
        </p:txBody>
      </p:sp>
      <p:sp>
        <p:nvSpPr>
          <p:cNvPr id="8" name="İçerik Yer Tutucusu 7"/>
          <p:cNvSpPr>
            <a:spLocks noGrp="1"/>
          </p:cNvSpPr>
          <p:nvPr>
            <p:ph sz="quarter" idx="1"/>
          </p:nvPr>
        </p:nvSpPr>
        <p:spPr>
          <a:xfrm>
            <a:off x="612648" y="1600200"/>
            <a:ext cx="8153400" cy="44958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7" name="Dikdörtgen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a:t>Asıl başlık stili için tıklatın</a:t>
            </a:r>
            <a:endParaRPr kumimoji="0" lang="en-US"/>
          </a:p>
        </p:txBody>
      </p:sp>
      <p:sp>
        <p:nvSpPr>
          <p:cNvPr id="12" name="Veri Yer Tutucusu 11"/>
          <p:cNvSpPr>
            <a:spLocks noGrp="1"/>
          </p:cNvSpPr>
          <p:nvPr>
            <p:ph type="dt" sz="half" idx="10"/>
          </p:nvPr>
        </p:nvSpPr>
        <p:spPr/>
        <p:txBody>
          <a:bodyPr/>
          <a:lstStyle/>
          <a:p>
            <a:fld id="{41A112FB-D5AB-4A67-8110-831F66487F59}" type="datetimeFigureOut">
              <a:rPr lang="tr-TR" smtClean="0"/>
              <a:t>26.04.2021</a:t>
            </a:fld>
            <a:endParaRPr lang="tr-TR"/>
          </a:p>
        </p:txBody>
      </p:sp>
      <p:sp>
        <p:nvSpPr>
          <p:cNvPr id="13" name="Slayt Numarası Yer Tutucus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70648A8-0609-48E8-AD77-58E847701B9E}" type="slidenum">
              <a:rPr lang="tr-TR" smtClean="0"/>
              <a:t>‹#›</a:t>
            </a:fld>
            <a:endParaRPr lang="tr-TR"/>
          </a:p>
        </p:txBody>
      </p:sp>
      <p:sp>
        <p:nvSpPr>
          <p:cNvPr id="14" name="Altbilgi Yer Tutucusu 13"/>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9" name="İçerik Yer Tutucusu 8"/>
          <p:cNvSpPr>
            <a:spLocks noGrp="1"/>
          </p:cNvSpPr>
          <p:nvPr>
            <p:ph sz="quarter" idx="1"/>
          </p:nvPr>
        </p:nvSpPr>
        <p:spPr>
          <a:xfrm>
            <a:off x="609600" y="1589567"/>
            <a:ext cx="38862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İçerik Yer Tutucusu 10"/>
          <p:cNvSpPr>
            <a:spLocks noGrp="1"/>
          </p:cNvSpPr>
          <p:nvPr>
            <p:ph sz="quarter" idx="2"/>
          </p:nvPr>
        </p:nvSpPr>
        <p:spPr>
          <a:xfrm>
            <a:off x="4844901" y="1589567"/>
            <a:ext cx="38862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8" name="Veri Yer Tutucusu 7"/>
          <p:cNvSpPr>
            <a:spLocks noGrp="1"/>
          </p:cNvSpPr>
          <p:nvPr>
            <p:ph type="dt" sz="half" idx="15"/>
          </p:nvPr>
        </p:nvSpPr>
        <p:spPr/>
        <p:txBody>
          <a:bodyPr rtlCol="0"/>
          <a:lstStyle/>
          <a:p>
            <a:fld id="{41A112FB-D5AB-4A67-8110-831F66487F59}" type="datetimeFigureOut">
              <a:rPr lang="tr-TR" smtClean="0"/>
              <a:t>26.04.2021</a:t>
            </a:fld>
            <a:endParaRPr lang="tr-TR"/>
          </a:p>
        </p:txBody>
      </p:sp>
      <p:sp>
        <p:nvSpPr>
          <p:cNvPr id="10" name="Slayt Numarası Yer Tutucusu 9"/>
          <p:cNvSpPr>
            <a:spLocks noGrp="1"/>
          </p:cNvSpPr>
          <p:nvPr>
            <p:ph type="sldNum" sz="quarter" idx="16"/>
          </p:nvPr>
        </p:nvSpPr>
        <p:spPr/>
        <p:txBody>
          <a:bodyPr rtlCol="0"/>
          <a:lstStyle/>
          <a:p>
            <a:fld id="{C70648A8-0609-48E8-AD77-58E847701B9E}" type="slidenum">
              <a:rPr lang="tr-TR" smtClean="0"/>
              <a:t>‹#›</a:t>
            </a:fld>
            <a:endParaRPr lang="tr-TR"/>
          </a:p>
        </p:txBody>
      </p:sp>
      <p:sp>
        <p:nvSpPr>
          <p:cNvPr id="12" name="Altbilgi Yer Tutucusu 11"/>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33400" y="273050"/>
            <a:ext cx="8153400" cy="869950"/>
          </a:xfrm>
        </p:spPr>
        <p:txBody>
          <a:bodyPr anchor="ctr"/>
          <a:lstStyle>
            <a:lvl1pPr>
              <a:defRPr/>
            </a:lvl1pPr>
          </a:lstStyle>
          <a:p>
            <a:r>
              <a:rPr kumimoji="0" lang="tr-TR"/>
              <a:t>Asıl başlık stili için tıklatın</a:t>
            </a:r>
            <a:endParaRPr kumimoji="0" lang="en-US"/>
          </a:p>
        </p:txBody>
      </p:sp>
      <p:sp>
        <p:nvSpPr>
          <p:cNvPr id="11" name="İçerik Yer Tutucusu 10"/>
          <p:cNvSpPr>
            <a:spLocks noGrp="1"/>
          </p:cNvSpPr>
          <p:nvPr>
            <p:ph sz="quarter" idx="2"/>
          </p:nvPr>
        </p:nvSpPr>
        <p:spPr>
          <a:xfrm>
            <a:off x="609600" y="2438400"/>
            <a:ext cx="3886200" cy="35814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İçerik Yer Tutucusu 12"/>
          <p:cNvSpPr>
            <a:spLocks noGrp="1"/>
          </p:cNvSpPr>
          <p:nvPr>
            <p:ph sz="quarter" idx="4"/>
          </p:nvPr>
        </p:nvSpPr>
        <p:spPr>
          <a:xfrm>
            <a:off x="4800600" y="2438400"/>
            <a:ext cx="3886200" cy="35814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 name="Veri Yer Tutucusu 9"/>
          <p:cNvSpPr>
            <a:spLocks noGrp="1"/>
          </p:cNvSpPr>
          <p:nvPr>
            <p:ph type="dt" sz="half" idx="15"/>
          </p:nvPr>
        </p:nvSpPr>
        <p:spPr/>
        <p:txBody>
          <a:bodyPr rtlCol="0"/>
          <a:lstStyle/>
          <a:p>
            <a:fld id="{41A112FB-D5AB-4A67-8110-831F66487F59}" type="datetimeFigureOut">
              <a:rPr lang="tr-TR" smtClean="0"/>
              <a:t>26.04.2021</a:t>
            </a:fld>
            <a:endParaRPr lang="tr-TR"/>
          </a:p>
        </p:txBody>
      </p:sp>
      <p:sp>
        <p:nvSpPr>
          <p:cNvPr id="12" name="Slayt Numarası Yer Tutucusu 11"/>
          <p:cNvSpPr>
            <a:spLocks noGrp="1"/>
          </p:cNvSpPr>
          <p:nvPr>
            <p:ph type="sldNum" sz="quarter" idx="16"/>
          </p:nvPr>
        </p:nvSpPr>
        <p:spPr/>
        <p:txBody>
          <a:bodyPr rtlCol="0"/>
          <a:lstStyle/>
          <a:p>
            <a:fld id="{C70648A8-0609-48E8-AD77-58E847701B9E}" type="slidenum">
              <a:rPr lang="tr-TR" smtClean="0"/>
              <a:t>‹#›</a:t>
            </a:fld>
            <a:endParaRPr lang="tr-TR"/>
          </a:p>
        </p:txBody>
      </p:sp>
      <p:sp>
        <p:nvSpPr>
          <p:cNvPr id="14" name="Altbilgi Yer Tutucusu 13"/>
          <p:cNvSpPr>
            <a:spLocks noGrp="1"/>
          </p:cNvSpPr>
          <p:nvPr>
            <p:ph type="ftr" sz="quarter" idx="17"/>
          </p:nvPr>
        </p:nvSpPr>
        <p:spPr/>
        <p:txBody>
          <a:bodyPr rtlCol="0"/>
          <a:lstStyle/>
          <a:p>
            <a:endParaRPr lang="tr-TR"/>
          </a:p>
        </p:txBody>
      </p:sp>
      <p:sp>
        <p:nvSpPr>
          <p:cNvPr id="16" name="Metin Yer Tutucus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
        <p:nvSpPr>
          <p:cNvPr id="15" name="Metin Yer Tutucus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Veri Yer Tutucusu 2"/>
          <p:cNvSpPr>
            <a:spLocks noGrp="1"/>
          </p:cNvSpPr>
          <p:nvPr>
            <p:ph type="dt" sz="half" idx="10"/>
          </p:nvPr>
        </p:nvSpPr>
        <p:spPr/>
        <p:txBody>
          <a:bodyPr/>
          <a:lstStyle/>
          <a:p>
            <a:fld id="{41A112FB-D5AB-4A67-8110-831F66487F59}" type="datetimeFigureOut">
              <a:rPr lang="tr-TR" smtClean="0"/>
              <a:t>26.04.2021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lvl1pPr>
              <a:defRPr>
                <a:solidFill>
                  <a:srgbClr val="FFFFFF"/>
                </a:solidFill>
              </a:defRPr>
            </a:lvl1pPr>
          </a:lstStyle>
          <a:p>
            <a:fld id="{C70648A8-0609-48E8-AD77-58E847701B9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1A112FB-D5AB-4A67-8110-831F66487F59}" type="datetimeFigureOut">
              <a:rPr lang="tr-TR" smtClean="0"/>
              <a:t>26.04.2021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a:xfrm>
            <a:off x="0" y="6248400"/>
            <a:ext cx="533400" cy="381000"/>
          </a:xfrm>
        </p:spPr>
        <p:txBody>
          <a:bodyPr/>
          <a:lstStyle>
            <a:lvl1pPr>
              <a:defRPr>
                <a:solidFill>
                  <a:schemeClr val="tx2"/>
                </a:solidFill>
              </a:defRPr>
            </a:lvl1pPr>
          </a:lstStyle>
          <a:p>
            <a:fld id="{C70648A8-0609-48E8-AD77-58E847701B9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8077200" cy="869950"/>
          </a:xfrm>
        </p:spPr>
        <p:txBody>
          <a:bodyPr anchor="ctr"/>
          <a:lstStyle>
            <a:lvl1pPr algn="l">
              <a:buNone/>
              <a:defRPr sz="4400" b="0"/>
            </a:lvl1pPr>
          </a:lstStyle>
          <a:p>
            <a:r>
              <a:rPr kumimoji="0" lang="tr-TR"/>
              <a:t>Asıl başlık stili için tıklatın</a:t>
            </a:r>
            <a:endParaRPr kumimoji="0" lang="en-US"/>
          </a:p>
        </p:txBody>
      </p:sp>
      <p:sp>
        <p:nvSpPr>
          <p:cNvPr id="5" name="Veri Yer Tutucusu 4"/>
          <p:cNvSpPr>
            <a:spLocks noGrp="1"/>
          </p:cNvSpPr>
          <p:nvPr>
            <p:ph type="dt" sz="half" idx="10"/>
          </p:nvPr>
        </p:nvSpPr>
        <p:spPr/>
        <p:txBody>
          <a:bodyPr/>
          <a:lstStyle/>
          <a:p>
            <a:fld id="{41A112FB-D5AB-4A67-8110-831F66487F59}" type="datetimeFigureOut">
              <a:rPr lang="tr-TR" smtClean="0"/>
              <a:t>26.04.2021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lvl1pPr>
              <a:defRPr>
                <a:solidFill>
                  <a:srgbClr val="FFFFFF"/>
                </a:solidFill>
              </a:defRPr>
            </a:lvl1pPr>
          </a:lstStyle>
          <a:p>
            <a:fld id="{C70648A8-0609-48E8-AD77-58E847701B9E}" type="slidenum">
              <a:rPr lang="tr-TR" smtClean="0"/>
              <a:t>‹#›</a:t>
            </a:fld>
            <a:endParaRPr lang="tr-TR"/>
          </a:p>
        </p:txBody>
      </p:sp>
      <p:sp>
        <p:nvSpPr>
          <p:cNvPr id="3" name="Metin Yer Tutucus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9" name="İçerik Yer Tutucusu 8"/>
          <p:cNvSpPr>
            <a:spLocks noGrp="1"/>
          </p:cNvSpPr>
          <p:nvPr>
            <p:ph sz="quarter" idx="1"/>
          </p:nvPr>
        </p:nvSpPr>
        <p:spPr>
          <a:xfrm>
            <a:off x="2362200" y="1752600"/>
            <a:ext cx="6400800" cy="4419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a:t>Asıl metin stillerini düzenlemek için tıklatın</a:t>
            </a:r>
          </a:p>
        </p:txBody>
      </p:sp>
      <p:sp>
        <p:nvSpPr>
          <p:cNvPr id="8" name="Dikdörtgen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a:t>Asıl başlık stili için tıklatın</a:t>
            </a:r>
            <a:endParaRPr kumimoji="0" lang="en-US"/>
          </a:p>
        </p:txBody>
      </p:sp>
      <p:sp>
        <p:nvSpPr>
          <p:cNvPr id="11" name="Dikdörtgen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Veri Yer Tutucusu 11"/>
          <p:cNvSpPr>
            <a:spLocks noGrp="1"/>
          </p:cNvSpPr>
          <p:nvPr>
            <p:ph type="dt" sz="half" idx="10"/>
          </p:nvPr>
        </p:nvSpPr>
        <p:spPr>
          <a:xfrm>
            <a:off x="6248400" y="6248400"/>
            <a:ext cx="2667000" cy="365125"/>
          </a:xfrm>
        </p:spPr>
        <p:txBody>
          <a:bodyPr rtlCol="0"/>
          <a:lstStyle/>
          <a:p>
            <a:fld id="{41A112FB-D5AB-4A67-8110-831F66487F59}" type="datetimeFigureOut">
              <a:rPr lang="tr-TR" smtClean="0"/>
              <a:t>26.04.2021</a:t>
            </a:fld>
            <a:endParaRPr lang="tr-TR"/>
          </a:p>
        </p:txBody>
      </p:sp>
      <p:sp>
        <p:nvSpPr>
          <p:cNvPr id="13" name="Slayt Numarası Yer Tutucusu 12"/>
          <p:cNvSpPr>
            <a:spLocks noGrp="1"/>
          </p:cNvSpPr>
          <p:nvPr>
            <p:ph type="sldNum" sz="quarter" idx="11"/>
          </p:nvPr>
        </p:nvSpPr>
        <p:spPr>
          <a:xfrm>
            <a:off x="0" y="4667249"/>
            <a:ext cx="1447800" cy="663578"/>
          </a:xfrm>
        </p:spPr>
        <p:txBody>
          <a:bodyPr rtlCol="0"/>
          <a:lstStyle>
            <a:lvl1pPr>
              <a:defRPr sz="2800"/>
            </a:lvl1pPr>
          </a:lstStyle>
          <a:p>
            <a:fld id="{C70648A8-0609-48E8-AD77-58E847701B9E}" type="slidenum">
              <a:rPr lang="tr-TR" smtClean="0"/>
              <a:t>‹#›</a:t>
            </a:fld>
            <a:endParaRPr lang="tr-TR"/>
          </a:p>
        </p:txBody>
      </p:sp>
      <p:sp>
        <p:nvSpPr>
          <p:cNvPr id="14" name="Altbilgi Yer Tutucusu 13"/>
          <p:cNvSpPr>
            <a:spLocks noGrp="1"/>
          </p:cNvSpPr>
          <p:nvPr>
            <p:ph type="ftr" sz="quarter" idx="12"/>
          </p:nvPr>
        </p:nvSpPr>
        <p:spPr>
          <a:xfrm>
            <a:off x="1600200" y="6248206"/>
            <a:ext cx="4572000" cy="365125"/>
          </a:xfrm>
        </p:spPr>
        <p:txBody>
          <a:bodyPr rtlCol="0"/>
          <a:lstStyle/>
          <a:p>
            <a:endParaRPr lang="tr-TR"/>
          </a:p>
        </p:txBody>
      </p:sp>
      <p:sp>
        <p:nvSpPr>
          <p:cNvPr id="3" name="Resim Yer Tutucusu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Başlık Yer Tutucusu 21"/>
          <p:cNvSpPr>
            <a:spLocks noGrp="1"/>
          </p:cNvSpPr>
          <p:nvPr>
            <p:ph type="title"/>
          </p:nvPr>
        </p:nvSpPr>
        <p:spPr>
          <a:xfrm>
            <a:off x="609600" y="228600"/>
            <a:ext cx="8153400" cy="990600"/>
          </a:xfrm>
          <a:prstGeom prst="rect">
            <a:avLst/>
          </a:prstGeom>
        </p:spPr>
        <p:txBody>
          <a:bodyPr vert="horz" anchor="ctr">
            <a:normAutofit/>
          </a:bodyPr>
          <a:lstStyle/>
          <a:p>
            <a:r>
              <a:rPr kumimoji="0" lang="tr-TR"/>
              <a:t>Asıl başlık stili için tıklatın</a:t>
            </a:r>
            <a:endParaRPr kumimoji="0" lang="en-US"/>
          </a:p>
        </p:txBody>
      </p:sp>
      <p:sp>
        <p:nvSpPr>
          <p:cNvPr id="13" name="Metin Yer Tutucus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Veri Yer Tutucusu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1A112FB-D5AB-4A67-8110-831F66487F59}" type="datetimeFigureOut">
              <a:rPr lang="tr-TR" smtClean="0"/>
              <a:t>26.04.2021</a:t>
            </a:fld>
            <a:endParaRPr lang="tr-TR"/>
          </a:p>
        </p:txBody>
      </p:sp>
      <p:sp>
        <p:nvSpPr>
          <p:cNvPr id="3" name="Altbilgi Yer Tutucusu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Dikdörtgen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ayt Numarası Yer Tutucus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70648A8-0609-48E8-AD77-58E847701B9E}"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a:t>LGS ÖNCESİ</a:t>
            </a:r>
            <a:br>
              <a:rPr lang="tr-TR" dirty="0"/>
            </a:br>
            <a:r>
              <a:rPr lang="tr-TR" dirty="0"/>
              <a:t>-LGS ANI ve</a:t>
            </a:r>
            <a:br>
              <a:rPr lang="tr-TR" dirty="0"/>
            </a:br>
            <a:r>
              <a:rPr lang="tr-TR" dirty="0"/>
              <a:t>-LGS SONRASI</a:t>
            </a:r>
            <a:br>
              <a:rPr lang="tr-TR" dirty="0"/>
            </a:br>
            <a:endParaRPr lang="tr-TR" dirty="0"/>
          </a:p>
        </p:txBody>
      </p:sp>
    </p:spTree>
    <p:extLst>
      <p:ext uri="{BB962C8B-B14F-4D97-AF65-F5344CB8AC3E}">
        <p14:creationId xmlns:p14="http://schemas.microsoft.com/office/powerpoint/2010/main" val="2782231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Sınavda Başarılı Olma Stratejileri</a:t>
            </a:r>
          </a:p>
        </p:txBody>
      </p:sp>
      <p:sp>
        <p:nvSpPr>
          <p:cNvPr id="3" name="İçerik Yer Tutucusu 2"/>
          <p:cNvSpPr>
            <a:spLocks noGrp="1"/>
          </p:cNvSpPr>
          <p:nvPr>
            <p:ph sz="quarter" idx="1"/>
          </p:nvPr>
        </p:nvSpPr>
        <p:spPr/>
        <p:txBody>
          <a:bodyPr>
            <a:normAutofit/>
          </a:bodyPr>
          <a:lstStyle/>
          <a:p>
            <a:r>
              <a:rPr lang="tr-TR" dirty="0"/>
              <a:t>Öğrencilerin sınavda başarılı olması için yapacağı uygulamalar sadece sınav anını değil öncesi ve diğer sınava kadar olan sürede geçen sınav sonrası anları da kapsamaktadır. Bunun için sınavda başarının yakalanması için yapılması gerekenler </a:t>
            </a:r>
            <a:r>
              <a:rPr lang="tr-TR" dirty="0">
                <a:solidFill>
                  <a:srgbClr val="FF0000"/>
                </a:solidFill>
              </a:rPr>
              <a:t>sınav</a:t>
            </a:r>
            <a:r>
              <a:rPr lang="tr-TR" dirty="0"/>
              <a:t> </a:t>
            </a:r>
            <a:r>
              <a:rPr lang="tr-TR" dirty="0">
                <a:solidFill>
                  <a:srgbClr val="FF0000"/>
                </a:solidFill>
              </a:rPr>
              <a:t>öncesi, sınav anı ve sınav sonrası </a:t>
            </a:r>
            <a:r>
              <a:rPr lang="tr-TR" dirty="0"/>
              <a:t>olmak üzere ele alınacaktır. Sınavda başarılı olmak için öğrencilerin sınav öncesinde başlayarak tüm doğruları uygulaması önemli görülmektedir.</a:t>
            </a:r>
          </a:p>
        </p:txBody>
      </p:sp>
    </p:spTree>
    <p:extLst>
      <p:ext uri="{BB962C8B-B14F-4D97-AF65-F5344CB8AC3E}">
        <p14:creationId xmlns:p14="http://schemas.microsoft.com/office/powerpoint/2010/main" val="2992704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FF0000"/>
                </a:solidFill>
              </a:rPr>
              <a:t>LGS Öncesinde Yapılması Tavsiye Edilenler</a:t>
            </a:r>
          </a:p>
        </p:txBody>
      </p:sp>
      <p:sp>
        <p:nvSpPr>
          <p:cNvPr id="3" name="İçerik Yer Tutucusu 2"/>
          <p:cNvSpPr>
            <a:spLocks noGrp="1"/>
          </p:cNvSpPr>
          <p:nvPr>
            <p:ph sz="quarter" idx="1"/>
          </p:nvPr>
        </p:nvSpPr>
        <p:spPr/>
        <p:txBody>
          <a:bodyPr>
            <a:normAutofit/>
          </a:bodyPr>
          <a:lstStyle/>
          <a:p>
            <a:r>
              <a:rPr lang="tr-TR" sz="2000" dirty="0"/>
              <a:t>• Sağlıklı olan rutininiz ne ise onu bozmamaya gayret edin.</a:t>
            </a:r>
            <a:br>
              <a:rPr lang="tr-TR" sz="2000" dirty="0"/>
            </a:br>
            <a:r>
              <a:rPr lang="tr-TR" sz="2000" dirty="0"/>
              <a:t>• Çalışma ortamınızın sınav ortamına benzer şekilde olmasını sağlayın.</a:t>
            </a:r>
            <a:br>
              <a:rPr lang="tr-TR" sz="2000" dirty="0"/>
            </a:br>
            <a:r>
              <a:rPr lang="tr-TR" sz="2000" dirty="0"/>
              <a:t>• Uyku saatinizi sınav saatine göre önceden ayarlayarak sağlıklı bir uyku için rutin oluşturun.</a:t>
            </a:r>
            <a:br>
              <a:rPr lang="tr-TR" sz="2000" dirty="0"/>
            </a:br>
            <a:r>
              <a:rPr lang="tr-TR" sz="2000" dirty="0"/>
              <a:t>• Sabah kalkış saatleriniz için sınava gireceğiniz saatten daha öncesini referans alarak rutin oluşturun.</a:t>
            </a:r>
            <a:br>
              <a:rPr lang="tr-TR" sz="2000" dirty="0"/>
            </a:br>
            <a:r>
              <a:rPr lang="tr-TR" sz="2000" dirty="0"/>
              <a:t>• Kendinizi bedenen ve zihnen yoracak aktivitelerden kaçının.</a:t>
            </a:r>
            <a:br>
              <a:rPr lang="tr-TR" sz="2000" dirty="0"/>
            </a:br>
            <a:r>
              <a:rPr lang="tr-TR" sz="2000" dirty="0"/>
              <a:t>• Kahvaltınızı yeterli bir şekilde yapın.</a:t>
            </a:r>
            <a:br>
              <a:rPr lang="tr-TR" sz="2000" dirty="0"/>
            </a:br>
            <a:r>
              <a:rPr lang="tr-TR" sz="2000" dirty="0"/>
              <a:t>• Tuvalet ihtiyacınızı karşılayın.</a:t>
            </a:r>
            <a:br>
              <a:rPr lang="tr-TR" sz="2000" dirty="0"/>
            </a:br>
            <a:r>
              <a:rPr lang="tr-TR" sz="2000" dirty="0"/>
              <a:t>• Olumlu düşünceler ve sözlere odaklanın.</a:t>
            </a:r>
            <a:br>
              <a:rPr lang="tr-TR" sz="2000" dirty="0"/>
            </a:br>
            <a:r>
              <a:rPr lang="tr-TR" sz="2000" dirty="0"/>
              <a:t>• Kendinize motive edecek, rahatlatacak, sakinleştirecek sözler söyleyin.</a:t>
            </a:r>
            <a:br>
              <a:rPr lang="tr-TR" sz="2000" dirty="0"/>
            </a:br>
            <a:r>
              <a:rPr lang="tr-TR" sz="2000" dirty="0"/>
              <a:t>• Kendinize elinizden geldiğince hazırlandığınız ve hayallerinize ulaşmak için bir fırsata kavuştuğunuzu ifade edin.</a:t>
            </a:r>
          </a:p>
        </p:txBody>
      </p:sp>
    </p:spTree>
    <p:extLst>
      <p:ext uri="{BB962C8B-B14F-4D97-AF65-F5344CB8AC3E}">
        <p14:creationId xmlns:p14="http://schemas.microsoft.com/office/powerpoint/2010/main" val="3988147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FF0000"/>
                </a:solidFill>
              </a:rPr>
              <a:t>LGS Anında Yapılması Tavsiye Edilenler</a:t>
            </a:r>
          </a:p>
        </p:txBody>
      </p:sp>
      <p:sp>
        <p:nvSpPr>
          <p:cNvPr id="3" name="İçerik Yer Tutucusu 2"/>
          <p:cNvSpPr>
            <a:spLocks noGrp="1"/>
          </p:cNvSpPr>
          <p:nvPr>
            <p:ph sz="quarter" idx="1"/>
          </p:nvPr>
        </p:nvSpPr>
        <p:spPr/>
        <p:txBody>
          <a:bodyPr>
            <a:normAutofit lnSpcReduction="10000"/>
          </a:bodyPr>
          <a:lstStyle/>
          <a:p>
            <a:r>
              <a:rPr lang="tr-TR" sz="1600" dirty="0"/>
              <a:t>• Sınav görevlilerinin açıklamalarını dikkate alın.</a:t>
            </a:r>
          </a:p>
          <a:p>
            <a:r>
              <a:rPr lang="tr-TR" sz="1600" dirty="0"/>
              <a:t>• Sınav süresinden önce sıranıza oturduğunuz zaman kendinizi rahatlatacak ve motive edecek sözler söyleyin.</a:t>
            </a:r>
          </a:p>
          <a:p>
            <a:r>
              <a:rPr lang="tr-TR" sz="1600" dirty="0"/>
              <a:t>• Kitapçığı hızlıca gözden geçirin.</a:t>
            </a:r>
          </a:p>
          <a:p>
            <a:r>
              <a:rPr lang="tr-TR" sz="1600" dirty="0"/>
              <a:t>• Kendinize ait oluşturduğunuz yöntemi sakin bir şekilde uygulayın.</a:t>
            </a:r>
          </a:p>
          <a:p>
            <a:r>
              <a:rPr lang="tr-TR" sz="1600" dirty="0"/>
              <a:t>• Daha önceden belirlediğiniz daha iyi yapabildiğinizi düşündüğünüz dersten başlayın.</a:t>
            </a:r>
          </a:p>
          <a:p>
            <a:r>
              <a:rPr lang="tr-TR" sz="1600" dirty="0"/>
              <a:t>• Sorulara odaklanmaya çalışın.</a:t>
            </a:r>
          </a:p>
          <a:p>
            <a:r>
              <a:rPr lang="tr-TR" sz="1600" dirty="0"/>
              <a:t>• Önce soru kökünü okuyup ne istediğini anlamaya çalışın.</a:t>
            </a:r>
          </a:p>
          <a:p>
            <a:r>
              <a:rPr lang="tr-TR" sz="1600" dirty="0"/>
              <a:t>• Soruların içerisindeki önemli kelimeleri kaçırmayın.</a:t>
            </a:r>
          </a:p>
          <a:p>
            <a:r>
              <a:rPr lang="tr-TR" sz="1600" dirty="0"/>
              <a:t>• Yapamadığınız sorularda ısrarcı davranmak yerine bir işaret koyup daha sonra zaman kalırsa çözmek üzere boş bırakın.</a:t>
            </a:r>
          </a:p>
          <a:p>
            <a:r>
              <a:rPr lang="tr-TR" sz="1600" dirty="0"/>
              <a:t>• Soruların sadece şekline bakarak önyargı ile yaklaşmak yerine soruyu okuyup anlamaya çalışın.</a:t>
            </a:r>
          </a:p>
          <a:p>
            <a:r>
              <a:rPr lang="tr-TR" sz="1600" dirty="0"/>
              <a:t>• Her soruya kendi içinde değer verin. Sorunun kolay ya da zor olduğu ile ilgili yorumlamalara girmeden soruya odaklanıp çözüp o soruyu geride bırakın. Farklı bir soruya geçtiğinizde diğer soru ile bağlantınızı kesin ve geçmiş soru üzerinde düşünmeyin.</a:t>
            </a:r>
          </a:p>
        </p:txBody>
      </p:sp>
    </p:spTree>
    <p:extLst>
      <p:ext uri="{BB962C8B-B14F-4D97-AF65-F5344CB8AC3E}">
        <p14:creationId xmlns:p14="http://schemas.microsoft.com/office/powerpoint/2010/main" val="1405441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fontScale="92500" lnSpcReduction="20000"/>
          </a:bodyPr>
          <a:lstStyle/>
          <a:p>
            <a:r>
              <a:rPr lang="tr-TR" sz="2000" dirty="0"/>
              <a:t>• Doğru olmadığını düşündüğünüz şıkları eleyerek zamandan tasarruf edin.</a:t>
            </a:r>
          </a:p>
          <a:p>
            <a:r>
              <a:rPr lang="tr-TR" sz="2000" dirty="0"/>
              <a:t>• Sorularda önemli olan kelimelere, soru bitimindeki olumlu/olumsuz yargılara dikkat kesilin.</a:t>
            </a:r>
          </a:p>
          <a:p>
            <a:r>
              <a:rPr lang="tr-TR" sz="2000" dirty="0"/>
              <a:t>• Üst üste bazı soruların çok zor gelebileceği ihtimali olduğunu bilerek bu sorular seviyenizi aşıyorsa süre kaybetmeden geçmeye çalışın. Unutmayın ki her ders için dağılan sorular rastgele dağılır ve her derste kolaydan zora her seviyede soru vardır.</a:t>
            </a:r>
          </a:p>
          <a:p>
            <a:r>
              <a:rPr lang="tr-TR" sz="2000" dirty="0"/>
              <a:t>• Doğru cevabı bulduğunuzu düşünseniz bile yine de diğer şıkları da hızlıca da olsa gözden geçirin.</a:t>
            </a:r>
          </a:p>
          <a:p>
            <a:r>
              <a:rPr lang="tr-TR" sz="2000" dirty="0"/>
              <a:t>• Ara ara zamanı takip ederek süreyi verimli kullanmaya çalışın.</a:t>
            </a:r>
          </a:p>
          <a:p>
            <a:r>
              <a:rPr lang="tr-TR" sz="2000" dirty="0"/>
              <a:t>• Sorulara odaklanamadığınızı ve verimli bir şekilde çözemediğinizi hissettiğiniz anda kısa bir ara verin.</a:t>
            </a:r>
          </a:p>
          <a:p>
            <a:r>
              <a:rPr lang="tr-TR" sz="2000" dirty="0"/>
              <a:t>• Cevaplarınızı soru soru ya da sayfa sayfa kodlama tercih edin. Kodlama işini hepsini sınavın son anlarına bırakıp kaydırma ve süreyi yetiştirememe ihtimalini arttırmayın.</a:t>
            </a:r>
          </a:p>
        </p:txBody>
      </p:sp>
    </p:spTree>
    <p:extLst>
      <p:ext uri="{BB962C8B-B14F-4D97-AF65-F5344CB8AC3E}">
        <p14:creationId xmlns:p14="http://schemas.microsoft.com/office/powerpoint/2010/main" val="1124191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FF0000"/>
                </a:solidFill>
              </a:rPr>
              <a:t>LGS Sonrasında Yapılması Tavsiye Edilenler</a:t>
            </a:r>
          </a:p>
        </p:txBody>
      </p:sp>
      <p:sp>
        <p:nvSpPr>
          <p:cNvPr id="3" name="İçerik Yer Tutucusu 2"/>
          <p:cNvSpPr>
            <a:spLocks noGrp="1"/>
          </p:cNvSpPr>
          <p:nvPr>
            <p:ph sz="quarter" idx="1"/>
          </p:nvPr>
        </p:nvSpPr>
        <p:spPr/>
        <p:txBody>
          <a:bodyPr>
            <a:normAutofit lnSpcReduction="10000"/>
          </a:bodyPr>
          <a:lstStyle/>
          <a:p>
            <a:r>
              <a:rPr lang="tr-TR" dirty="0"/>
              <a:t>• Sınav aralarında ya da daha sonrasındaki yapılacak diğer sınava kadar geçen sürede çıkmış olduğunuz sınava ilişkin arkadaşlarınız, öğretmenleriniz, ailenizle birlikte değerlendirme yapmaktan kaçının. Sınavlara ilişkin değerlendirmelerinizi tüm sınavlar bittikten sonra yapın.</a:t>
            </a:r>
          </a:p>
          <a:p>
            <a:r>
              <a:rPr lang="tr-TR" dirty="0"/>
              <a:t>• Kendinize şefkatle yaklaşın. Süreç boyunca çalıştığınızı ve elinizden geleni yaptığınızı düşünün.</a:t>
            </a:r>
          </a:p>
          <a:p>
            <a:r>
              <a:rPr lang="tr-TR" dirty="0"/>
              <a:t>• Kendinizi rahatlatın ve dinlenmeye çalışın.</a:t>
            </a:r>
          </a:p>
        </p:txBody>
      </p:sp>
    </p:spTree>
    <p:extLst>
      <p:ext uri="{BB962C8B-B14F-4D97-AF65-F5344CB8AC3E}">
        <p14:creationId xmlns:p14="http://schemas.microsoft.com/office/powerpoint/2010/main" val="4193893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lnSpcReduction="10000"/>
          </a:bodyPr>
          <a:lstStyle/>
          <a:p>
            <a:r>
              <a:rPr lang="tr-TR" dirty="0">
                <a:solidFill>
                  <a:srgbClr val="FF0000"/>
                </a:solidFill>
              </a:rPr>
              <a:t>Sonuç olarak</a:t>
            </a:r>
            <a:r>
              <a:rPr lang="tr-TR" dirty="0"/>
              <a:t>, öğrencilerin uzunca bir dönem hazırlandıkları sınavlara ilişkin neler yapıp/yapmamaları gerektiğini bilmesi değerli görünmektedir. Başarı için sınava hazırlık kadar sınav anını verimli değerlendirmek de çok belirleyici bir faktördür. Sınava ilişkin belirli stratejilerin bilinmesi ve pratikte uygulanması gereklidir. Öğrenciler sınav anını verimli bir şekilde yönetebilirse istedikleri başarıya ve sonuca daha da yakınlaşmış olacaktır.</a:t>
            </a:r>
          </a:p>
        </p:txBody>
      </p:sp>
    </p:spTree>
    <p:extLst>
      <p:ext uri="{BB962C8B-B14F-4D97-AF65-F5344CB8AC3E}">
        <p14:creationId xmlns:p14="http://schemas.microsoft.com/office/powerpoint/2010/main" val="2293357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solidFill>
            <a:schemeClr val="accent4">
              <a:lumMod val="75000"/>
            </a:schemeClr>
          </a:solidFill>
        </p:spPr>
        <p:txBody>
          <a:bodyPr/>
          <a:lstStyle/>
          <a:p>
            <a:endParaRPr lang="tr-TR" dirty="0"/>
          </a:p>
          <a:p>
            <a:endParaRPr lang="tr-TR" dirty="0"/>
          </a:p>
          <a:p>
            <a:endParaRPr lang="tr-TR" dirty="0"/>
          </a:p>
          <a:p>
            <a:pPr marL="0" indent="0">
              <a:buNone/>
            </a:pPr>
            <a:r>
              <a:rPr lang="tr-TR" dirty="0"/>
              <a:t>                       EMİNE DELİBAŞ</a:t>
            </a:r>
          </a:p>
          <a:p>
            <a:pPr marL="0" indent="0">
              <a:buNone/>
            </a:pPr>
            <a:r>
              <a:rPr lang="tr-TR" dirty="0"/>
              <a:t>                 OKUL REHBER ÖĞRETMENİ</a:t>
            </a:r>
          </a:p>
        </p:txBody>
      </p:sp>
    </p:spTree>
    <p:extLst>
      <p:ext uri="{BB962C8B-B14F-4D97-AF65-F5344CB8AC3E}">
        <p14:creationId xmlns:p14="http://schemas.microsoft.com/office/powerpoint/2010/main" val="424655521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image" Target="../media/image1.jpeg" /></Relationships>
</file>

<file path=ppt/theme/theme1.xml><?xml version="1.0" encoding="utf-8"?>
<a:theme xmlns:a="http://schemas.openxmlformats.org/drawingml/2006/main" name="Medyan">
  <a:themeElements>
    <a:clrScheme name="Medy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y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y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37</TotalTime>
  <Words>489</Words>
  <Application>Microsoft Office PowerPoint</Application>
  <PresentationFormat>Ekran Gösterisi (4:3)</PresentationFormat>
  <Paragraphs>34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Medyan</vt:lpstr>
      <vt:lpstr>LGS ÖNCESİ -LGS ANI ve -LGS SONRASI </vt:lpstr>
      <vt:lpstr>Sınavda Başarılı Olma Stratejileri</vt:lpstr>
      <vt:lpstr>LGS Öncesinde Yapılması Tavsiye Edilenler</vt:lpstr>
      <vt:lpstr>LGS Anında Yapılması Tavsiye Edilenler</vt:lpstr>
      <vt:lpstr>PowerPoint Sunusu</vt:lpstr>
      <vt:lpstr>LGS Sonrasında Yapılması Tavsiye Edilenler</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LGS’DE BİZİ BAŞARIYA GÖRÜRECEK STRATEJİLER</dc:title>
  <dc:creator>ayseilicakihorehb1</dc:creator>
  <cp:lastModifiedBy>bademim_01bademim_01@outlook.com</cp:lastModifiedBy>
  <cp:revision>5</cp:revision>
  <dcterms:created xsi:type="dcterms:W3CDTF">2021-04-26T06:31:20Z</dcterms:created>
  <dcterms:modified xsi:type="dcterms:W3CDTF">2021-04-26T15:30:08Z</dcterms:modified>
</cp:coreProperties>
</file>